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5" r:id="rId19"/>
    <p:sldId id="272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69B3-FD3C-49C4-A2DF-4E781958EA61}" type="datetimeFigureOut">
              <a:rPr lang="uk-UA" smtClean="0"/>
              <a:t>16.05.2023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CF74-9D24-4316-8ECE-0BDD58469400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4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Цікаві факти про Євразію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16632" y="260648"/>
            <a:ext cx="7772400" cy="1470025"/>
          </a:xfrm>
        </p:spPr>
        <p:txBody>
          <a:bodyPr/>
          <a:lstStyle/>
          <a:p>
            <a:r>
              <a:rPr lang="uk-UA" dirty="0" smtClean="0">
                <a:solidFill>
                  <a:schemeClr val="bg1"/>
                </a:solidFill>
              </a:rPr>
              <a:t>Євразія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5">
            <a:hlinkClick r:id="" action="ppaction://hlinkshowjump?jump=nextslide"/>
          </p:cNvPr>
          <p:cNvSpPr/>
          <p:nvPr/>
        </p:nvSpPr>
        <p:spPr>
          <a:xfrm>
            <a:off x="683568" y="5445224"/>
            <a:ext cx="2376264" cy="50405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Розпочати тест</a:t>
            </a:r>
            <a:endParaRPr lang="uk-U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Найвища гора Європ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3024" y="0"/>
            <a:ext cx="9217024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763688" y="260648"/>
            <a:ext cx="55446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Як </a:t>
            </a:r>
            <a:r>
              <a:rPr lang="ru-RU" sz="2000" dirty="0" err="1"/>
              <a:t>називається</a:t>
            </a:r>
            <a:r>
              <a:rPr lang="ru-RU" sz="2000" dirty="0"/>
              <a:t> </a:t>
            </a:r>
            <a:r>
              <a:rPr lang="ru-RU" sz="2000" dirty="0" err="1"/>
              <a:t>найвища</a:t>
            </a:r>
            <a:r>
              <a:rPr lang="ru-RU" sz="2000" dirty="0"/>
              <a:t> вершина </a:t>
            </a:r>
            <a:r>
              <a:rPr lang="ru-RU" sz="2000" dirty="0" err="1"/>
              <a:t>Євразії</a:t>
            </a:r>
            <a:r>
              <a:rPr lang="ru-RU" sz="2000" dirty="0"/>
              <a:t>?</a:t>
            </a:r>
            <a:endParaRPr lang="uk-UA" sz="20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323528" y="2132856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Говерла</a:t>
            </a:r>
            <a:endParaRPr lang="uk-UA" sz="24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251520" y="4293096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err="1" smtClean="0"/>
              <a:t>Роман-кош</a:t>
            </a:r>
            <a:endParaRPr lang="uk-UA" sz="2400" dirty="0"/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6084168" y="4293096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Еверест</a:t>
            </a:r>
            <a:endParaRPr lang="uk-UA" sz="2400" dirty="0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6084168" y="2132856"/>
            <a:ext cx="19442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Ельбрус</a:t>
            </a:r>
            <a:endParaRPr lang="uk-UA" sz="2400" dirty="0"/>
          </a:p>
        </p:txBody>
      </p:sp>
      <p:sp>
        <p:nvSpPr>
          <p:cNvPr id="14" name="Овал 13">
            <a:hlinkClick r:id="rId5" action="ppaction://hlinksldjump"/>
          </p:cNvPr>
          <p:cNvSpPr/>
          <p:nvPr/>
        </p:nvSpPr>
        <p:spPr>
          <a:xfrm>
            <a:off x="2411760" y="20608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5" name="Овал 14">
            <a:hlinkClick r:id="rId5" action="ppaction://hlinksldjump"/>
          </p:cNvPr>
          <p:cNvSpPr/>
          <p:nvPr/>
        </p:nvSpPr>
        <p:spPr>
          <a:xfrm>
            <a:off x="5580112" y="20608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6" name="Овал 15">
            <a:hlinkClick r:id="rId5" action="ppaction://hlinksldjump"/>
          </p:cNvPr>
          <p:cNvSpPr/>
          <p:nvPr/>
        </p:nvSpPr>
        <p:spPr>
          <a:xfrm>
            <a:off x="2411760" y="422108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  <p:sp>
        <p:nvSpPr>
          <p:cNvPr id="17" name="Овал 16">
            <a:hlinkClick r:id="rId5" action="ppaction://hlinksldjump"/>
          </p:cNvPr>
          <p:cNvSpPr/>
          <p:nvPr/>
        </p:nvSpPr>
        <p:spPr>
          <a:xfrm>
            <a:off x="5508104" y="429309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Фізико – географічне положення Україн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6552" y="-945632"/>
            <a:ext cx="9798868" cy="797890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691680" y="-476672"/>
            <a:ext cx="5832648" cy="47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У </a:t>
            </a:r>
            <a:r>
              <a:rPr lang="ru-RU" sz="2400" dirty="0" err="1"/>
              <a:t>якій</a:t>
            </a:r>
            <a:r>
              <a:rPr lang="ru-RU" sz="2400" dirty="0"/>
              <a:t> </a:t>
            </a:r>
            <a:r>
              <a:rPr lang="ru-RU" sz="2400" dirty="0" err="1"/>
              <a:t>частині</a:t>
            </a:r>
            <a:r>
              <a:rPr lang="ru-RU" sz="2400" dirty="0"/>
              <a:t> </a:t>
            </a:r>
            <a:r>
              <a:rPr lang="ru-RU" sz="2400" dirty="0" err="1"/>
              <a:t>світу</a:t>
            </a:r>
            <a:r>
              <a:rPr lang="ru-RU" sz="2400" dirty="0"/>
              <a:t> </a:t>
            </a:r>
            <a:r>
              <a:rPr lang="ru-RU" sz="2400" dirty="0" err="1"/>
              <a:t>розташована</a:t>
            </a:r>
            <a:r>
              <a:rPr lang="ru-RU" sz="2400" dirty="0"/>
              <a:t> </a:t>
            </a:r>
            <a:r>
              <a:rPr lang="ru-RU" sz="2400" dirty="0" err="1"/>
              <a:t>Україна</a:t>
            </a:r>
            <a:r>
              <a:rPr lang="ru-RU" sz="2400" dirty="0"/>
              <a:t>?</a:t>
            </a:r>
            <a:endParaRPr lang="uk-UA" sz="24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323528" y="1268760"/>
            <a:ext cx="25202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У Європі</a:t>
            </a:r>
            <a:endParaRPr lang="uk-UA" sz="2400" dirty="0"/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275856" y="1268760"/>
            <a:ext cx="25202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У Азії</a:t>
            </a:r>
            <a:endParaRPr lang="uk-UA" sz="2400" dirty="0"/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6300192" y="1196752"/>
            <a:ext cx="25202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У  Африці</a:t>
            </a:r>
            <a:endParaRPr lang="uk-UA" sz="2400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1475656" y="7647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4427984" y="7647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7380312" y="69269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547664" y="188640"/>
            <a:ext cx="5976664" cy="47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Найбільший</a:t>
            </a:r>
            <a:r>
              <a:rPr lang="ru-RU" sz="2800" dirty="0"/>
              <a:t> материк </a:t>
            </a:r>
            <a:r>
              <a:rPr lang="ru-RU" sz="2800" dirty="0" err="1"/>
              <a:t>Землі</a:t>
            </a:r>
            <a:endParaRPr lang="uk-UA" sz="28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899592" y="1844824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Африка</a:t>
            </a:r>
            <a:endParaRPr lang="uk-UA" sz="24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5076056" y="3140968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Антарктида</a:t>
            </a:r>
            <a:endParaRPr lang="uk-UA" sz="2400" dirty="0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899592" y="3140968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Австралія</a:t>
            </a:r>
            <a:endParaRPr lang="uk-UA" sz="2400" dirty="0"/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5004048" y="1844824"/>
            <a:ext cx="23042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Євразія</a:t>
            </a:r>
            <a:endParaRPr lang="uk-UA" sz="2400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3275856" y="184482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3275856" y="3140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4572000" y="184482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4644008" y="3140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835696" y="260648"/>
            <a:ext cx="56166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Євразія</a:t>
            </a:r>
            <a:r>
              <a:rPr lang="ru-RU" sz="2400" dirty="0"/>
              <a:t> </a:t>
            </a:r>
            <a:r>
              <a:rPr lang="ru-RU" sz="2400" dirty="0" err="1"/>
              <a:t>омивається</a:t>
            </a:r>
            <a:r>
              <a:rPr lang="ru-RU" sz="2400" dirty="0"/>
              <a:t> водами </a:t>
            </a:r>
            <a:r>
              <a:rPr lang="ru-RU" sz="2400" dirty="0" err="1"/>
              <a:t>океанів</a:t>
            </a:r>
            <a:endParaRPr lang="uk-UA" sz="24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0" y="1988840"/>
            <a:ext cx="43924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Атлантичним і </a:t>
            </a:r>
            <a:r>
              <a:rPr lang="uk-UA" sz="2400" dirty="0" err="1" smtClean="0"/>
              <a:t>Північно</a:t>
            </a:r>
            <a:r>
              <a:rPr lang="uk-UA" sz="2400" dirty="0" smtClean="0"/>
              <a:t> Льодовитим океаном</a:t>
            </a:r>
            <a:endParaRPr lang="uk-UA" sz="2400" dirty="0"/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0" y="3789040"/>
            <a:ext cx="43924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Водами всіх чотирьох океанів</a:t>
            </a:r>
            <a:endParaRPr lang="uk-UA" sz="2400" dirty="0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0" y="2852936"/>
            <a:ext cx="43924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Тихим  та Індійським океаном</a:t>
            </a:r>
            <a:endParaRPr lang="uk-UA" sz="2400" dirty="0"/>
          </a:p>
        </p:txBody>
      </p:sp>
      <p:sp>
        <p:nvSpPr>
          <p:cNvPr id="7" name="Овал 6">
            <a:hlinkClick r:id="rId5" action="ppaction://hlinksldjump"/>
          </p:cNvPr>
          <p:cNvSpPr/>
          <p:nvPr/>
        </p:nvSpPr>
        <p:spPr>
          <a:xfrm>
            <a:off x="4499992" y="20608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4499992" y="292494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4499992" y="38610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Путеводитель по озеру Байкал – туры и достопримечательност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9944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467544" y="0"/>
            <a:ext cx="5544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Найглибше</a:t>
            </a:r>
            <a:r>
              <a:rPr lang="ru-RU" sz="2400" dirty="0"/>
              <a:t> озеро у </a:t>
            </a:r>
            <a:r>
              <a:rPr lang="ru-RU" sz="2400" dirty="0" err="1"/>
              <a:t>Євразії</a:t>
            </a:r>
            <a:r>
              <a:rPr lang="ru-RU" sz="2400" dirty="0"/>
              <a:t>:</a:t>
            </a:r>
            <a:endParaRPr lang="uk-UA" sz="24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323528" y="2204864"/>
            <a:ext cx="24482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Каспійське</a:t>
            </a:r>
            <a:endParaRPr lang="uk-UA" sz="2400" dirty="0"/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323528" y="3356992"/>
            <a:ext cx="24482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Байкал</a:t>
            </a:r>
            <a:endParaRPr lang="uk-UA" sz="2400" dirty="0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323528" y="4581128"/>
            <a:ext cx="24482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Світязь</a:t>
            </a:r>
            <a:endParaRPr lang="uk-UA" sz="2400" dirty="0"/>
          </a:p>
        </p:txBody>
      </p:sp>
      <p:sp>
        <p:nvSpPr>
          <p:cNvPr id="7" name="Овал 6">
            <a:hlinkClick r:id="rId5" action="ppaction://hlinksldjump"/>
          </p:cNvPr>
          <p:cNvSpPr/>
          <p:nvPr/>
        </p:nvSpPr>
        <p:spPr>
          <a:xfrm>
            <a:off x="2843808" y="21328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2843808" y="328498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2843808" y="458112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2411760" y="404664"/>
            <a:ext cx="47525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Євразія умовно поділяється на …</a:t>
            </a:r>
            <a:endParaRPr lang="uk-UA" sz="24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179512" y="2060848"/>
            <a:ext cx="28083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Європу та Азію</a:t>
            </a:r>
            <a:endParaRPr lang="uk-UA" sz="2400" dirty="0"/>
          </a:p>
        </p:txBody>
      </p:sp>
      <p:sp>
        <p:nvSpPr>
          <p:cNvPr id="5" name="Прямоугольник 4">
            <a:hlinkClick r:id="rId4" action="ppaction://hlinksldjump"/>
          </p:cNvPr>
          <p:cNvSpPr/>
          <p:nvPr/>
        </p:nvSpPr>
        <p:spPr>
          <a:xfrm>
            <a:off x="3131840" y="2060848"/>
            <a:ext cx="28083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Європу та Євразію</a:t>
            </a:r>
            <a:endParaRPr lang="uk-UA" sz="2400" dirty="0"/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6156176" y="2060848"/>
            <a:ext cx="28083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Азію</a:t>
            </a:r>
            <a:endParaRPr lang="uk-UA" sz="2400" dirty="0"/>
          </a:p>
        </p:txBody>
      </p:sp>
      <p:sp>
        <p:nvSpPr>
          <p:cNvPr id="7" name="Овал 6">
            <a:hlinkClick r:id="rId3" action="ppaction://hlinksldjump"/>
          </p:cNvPr>
          <p:cNvSpPr/>
          <p:nvPr/>
        </p:nvSpPr>
        <p:spPr>
          <a:xfrm>
            <a:off x="1475656" y="16288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8" name="Овал 7">
            <a:hlinkClick r:id="rId4" action="ppaction://hlinksldjump"/>
          </p:cNvPr>
          <p:cNvSpPr/>
          <p:nvPr/>
        </p:nvSpPr>
        <p:spPr>
          <a:xfrm>
            <a:off x="7380312" y="16288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3</a:t>
            </a:r>
            <a:endParaRPr lang="uk-UA" dirty="0"/>
          </a:p>
        </p:txBody>
      </p:sp>
      <p:sp>
        <p:nvSpPr>
          <p:cNvPr id="9" name="Овал 8">
            <a:hlinkClick r:id="rId4" action="ppaction://hlinksldjump"/>
          </p:cNvPr>
          <p:cNvSpPr/>
          <p:nvPr/>
        </p:nvSpPr>
        <p:spPr>
          <a:xfrm>
            <a:off x="4283968" y="16288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Гора Джомолунгма (Эверест) - высота, фото, температура, где находитс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195736" y="1052736"/>
            <a:ext cx="42484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Як </a:t>
            </a:r>
            <a:r>
              <a:rPr lang="ru-RU" sz="2400" dirty="0" err="1"/>
              <a:t>ще</a:t>
            </a:r>
            <a:r>
              <a:rPr lang="ru-RU" sz="2400" dirty="0"/>
              <a:t> </a:t>
            </a:r>
            <a:r>
              <a:rPr lang="ru-RU" sz="2400" dirty="0" err="1"/>
              <a:t>називають</a:t>
            </a:r>
            <a:r>
              <a:rPr lang="ru-RU" sz="2400" dirty="0"/>
              <a:t> </a:t>
            </a:r>
            <a:r>
              <a:rPr lang="ru-RU" sz="2400" dirty="0" err="1"/>
              <a:t>Еверест</a:t>
            </a:r>
            <a:r>
              <a:rPr lang="ru-RU" sz="2400" dirty="0"/>
              <a:t>?</a:t>
            </a:r>
            <a:endParaRPr lang="uk-UA" sz="24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539552" y="2204864"/>
            <a:ext cx="24482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Говерла </a:t>
            </a:r>
            <a:endParaRPr lang="uk-UA" sz="2400" dirty="0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6084168" y="2204864"/>
            <a:ext cx="24482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Урал </a:t>
            </a:r>
            <a:endParaRPr lang="uk-UA" sz="2400" dirty="0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6084168" y="5013176"/>
            <a:ext cx="24482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Кіліманджаро </a:t>
            </a:r>
            <a:endParaRPr lang="uk-UA" sz="2400" dirty="0"/>
          </a:p>
        </p:txBody>
      </p:sp>
      <p:sp>
        <p:nvSpPr>
          <p:cNvPr id="8" name="Прямоугольник 7">
            <a:hlinkClick r:id="rId4" action="ppaction://hlinksldjump"/>
          </p:cNvPr>
          <p:cNvSpPr/>
          <p:nvPr/>
        </p:nvSpPr>
        <p:spPr>
          <a:xfrm>
            <a:off x="539552" y="5013176"/>
            <a:ext cx="244827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Джомолунгма</a:t>
            </a:r>
            <a:r>
              <a:rPr lang="uk-UA" sz="2400" dirty="0" smtClean="0"/>
              <a:t> </a:t>
            </a:r>
            <a:endParaRPr lang="uk-UA" sz="2400" dirty="0"/>
          </a:p>
        </p:txBody>
      </p:sp>
      <p:sp>
        <p:nvSpPr>
          <p:cNvPr id="17" name="Овал 16">
            <a:hlinkClick r:id="rId5" action="ppaction://hlinksldjump"/>
          </p:cNvPr>
          <p:cNvSpPr/>
          <p:nvPr/>
        </p:nvSpPr>
        <p:spPr>
          <a:xfrm>
            <a:off x="3131840" y="21328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8" name="Овал 17">
            <a:hlinkClick r:id="rId5" action="ppaction://hlinksldjump"/>
          </p:cNvPr>
          <p:cNvSpPr/>
          <p:nvPr/>
        </p:nvSpPr>
        <p:spPr>
          <a:xfrm>
            <a:off x="3131840" y="49411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9" name="Овал 18">
            <a:hlinkClick r:id="rId5" action="ppaction://hlinksldjump"/>
          </p:cNvPr>
          <p:cNvSpPr/>
          <p:nvPr/>
        </p:nvSpPr>
        <p:spPr>
          <a:xfrm>
            <a:off x="5580112" y="213285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  <p:sp>
        <p:nvSpPr>
          <p:cNvPr id="20" name="Овал 19">
            <a:hlinkClick r:id="rId5" action="ppaction://hlinksldjump"/>
          </p:cNvPr>
          <p:cNvSpPr/>
          <p:nvPr/>
        </p:nvSpPr>
        <p:spPr>
          <a:xfrm>
            <a:off x="5580112" y="49411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539552" y="260648"/>
            <a:ext cx="79928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err="1"/>
              <a:t>Найвища</a:t>
            </a:r>
            <a:r>
              <a:rPr lang="ru-RU" sz="2800" dirty="0"/>
              <a:t> вершина </a:t>
            </a:r>
            <a:r>
              <a:rPr lang="ru-RU" sz="2800" dirty="0" err="1"/>
              <a:t>Землі</a:t>
            </a:r>
            <a:r>
              <a:rPr lang="ru-RU" sz="2800" dirty="0"/>
              <a:t> - гора </a:t>
            </a:r>
            <a:r>
              <a:rPr lang="ru-RU" sz="2800" dirty="0" err="1"/>
              <a:t>Еверест</a:t>
            </a:r>
            <a:r>
              <a:rPr lang="ru-RU" sz="2800" dirty="0"/>
              <a:t> </a:t>
            </a:r>
            <a:r>
              <a:rPr lang="ru-RU" sz="2800" dirty="0" err="1"/>
              <a:t>заввишки</a:t>
            </a:r>
            <a:endParaRPr lang="uk-UA" sz="28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1475656" y="2852936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7848</a:t>
            </a:r>
            <a:endParaRPr lang="uk-UA" sz="2400" dirty="0"/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4716016" y="41490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8</a:t>
            </a:r>
            <a:r>
              <a:rPr lang="uk-UA" sz="2400" dirty="0" smtClean="0"/>
              <a:t>848</a:t>
            </a:r>
            <a:endParaRPr lang="uk-UA" sz="2400" dirty="0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1475656" y="4149080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8846</a:t>
            </a:r>
            <a:endParaRPr lang="uk-UA" sz="2400" dirty="0"/>
          </a:p>
        </p:txBody>
      </p:sp>
      <p:sp>
        <p:nvSpPr>
          <p:cNvPr id="8" name="Прямоугольник 7">
            <a:hlinkClick r:id="rId3" action="ppaction://hlinksldjump"/>
          </p:cNvPr>
          <p:cNvSpPr/>
          <p:nvPr/>
        </p:nvSpPr>
        <p:spPr>
          <a:xfrm>
            <a:off x="4788024" y="2852936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8958</a:t>
            </a:r>
            <a:endParaRPr lang="uk-UA" sz="2400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4283968" y="407707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4355976" y="278092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  <p:sp>
        <p:nvSpPr>
          <p:cNvPr id="12" name="Овал 11">
            <a:hlinkClick r:id="rId5" action="ppaction://hlinksldjump"/>
          </p:cNvPr>
          <p:cNvSpPr/>
          <p:nvPr/>
        </p:nvSpPr>
        <p:spPr>
          <a:xfrm>
            <a:off x="1043608" y="407707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3" name="Овал 12">
            <a:hlinkClick r:id="rId5" action="ppaction://hlinksldjump"/>
          </p:cNvPr>
          <p:cNvSpPr/>
          <p:nvPr/>
        </p:nvSpPr>
        <p:spPr>
          <a:xfrm>
            <a:off x="1043608" y="278092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Природний рух населення | Тест з географії – «На Урок»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19" y="0"/>
            <a:ext cx="9148119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547664" y="188640"/>
            <a:ext cx="62646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Яка </a:t>
            </a:r>
            <a:r>
              <a:rPr lang="ru-RU" sz="2800" dirty="0" err="1"/>
              <a:t>чисельність</a:t>
            </a:r>
            <a:r>
              <a:rPr lang="ru-RU" sz="2800" dirty="0"/>
              <a:t> </a:t>
            </a:r>
            <a:r>
              <a:rPr lang="ru-RU" sz="2800" dirty="0" err="1"/>
              <a:t>населення</a:t>
            </a:r>
            <a:r>
              <a:rPr lang="ru-RU" sz="2800" dirty="0"/>
              <a:t> </a:t>
            </a:r>
            <a:r>
              <a:rPr lang="ru-RU" sz="2800" dirty="0" err="1"/>
              <a:t>Євразії</a:t>
            </a:r>
            <a:r>
              <a:rPr lang="ru-RU" sz="2800" dirty="0"/>
              <a:t>?</a:t>
            </a:r>
            <a:endParaRPr lang="uk-UA" sz="2800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827584" y="1772816"/>
            <a:ext cx="24482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5 </a:t>
            </a:r>
            <a:r>
              <a:rPr lang="uk-UA" sz="2400" dirty="0" err="1" smtClean="0"/>
              <a:t>млн</a:t>
            </a:r>
            <a:r>
              <a:rPr lang="uk-UA" sz="2400" dirty="0" smtClean="0"/>
              <a:t> людей</a:t>
            </a:r>
            <a:endParaRPr lang="uk-UA" sz="2400" dirty="0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899592" y="3284984"/>
            <a:ext cx="32403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Близько 3 </a:t>
            </a:r>
            <a:r>
              <a:rPr lang="uk-UA" sz="2400" dirty="0" err="1" smtClean="0"/>
              <a:t>млрд</a:t>
            </a:r>
            <a:r>
              <a:rPr lang="uk-UA" sz="2400" dirty="0" smtClean="0"/>
              <a:t> людей</a:t>
            </a:r>
            <a:endParaRPr lang="uk-UA" sz="2400" dirty="0"/>
          </a:p>
        </p:txBody>
      </p:sp>
      <p:sp>
        <p:nvSpPr>
          <p:cNvPr id="8" name="Прямоугольник 7">
            <a:hlinkClick r:id="rId3" action="ppaction://hlinksldjump"/>
          </p:cNvPr>
          <p:cNvSpPr/>
          <p:nvPr/>
        </p:nvSpPr>
        <p:spPr>
          <a:xfrm>
            <a:off x="4860032" y="3284984"/>
            <a:ext cx="32403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Близько 7 </a:t>
            </a:r>
            <a:r>
              <a:rPr lang="uk-UA" sz="2400" dirty="0" err="1" smtClean="0"/>
              <a:t>млрд</a:t>
            </a:r>
            <a:r>
              <a:rPr lang="uk-UA" sz="2400" dirty="0" smtClean="0"/>
              <a:t> людей</a:t>
            </a:r>
            <a:endParaRPr lang="uk-UA" sz="2400" dirty="0"/>
          </a:p>
        </p:txBody>
      </p:sp>
      <p:sp>
        <p:nvSpPr>
          <p:cNvPr id="9" name="Прямоугольник 8">
            <a:hlinkClick r:id="rId4" action="ppaction://hlinksldjump"/>
          </p:cNvPr>
          <p:cNvSpPr/>
          <p:nvPr/>
        </p:nvSpPr>
        <p:spPr>
          <a:xfrm>
            <a:off x="4860032" y="1772816"/>
            <a:ext cx="32403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Близько 5 </a:t>
            </a:r>
            <a:r>
              <a:rPr lang="uk-UA" sz="2400" dirty="0" err="1" smtClean="0"/>
              <a:t>млрд</a:t>
            </a:r>
            <a:r>
              <a:rPr lang="uk-UA" sz="2400" dirty="0" smtClean="0"/>
              <a:t> людей</a:t>
            </a:r>
            <a:endParaRPr lang="uk-UA" sz="2400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395536" y="17728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467544" y="33569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2" name="Овал 11">
            <a:hlinkClick r:id="rId5" action="ppaction://hlinksldjump"/>
          </p:cNvPr>
          <p:cNvSpPr/>
          <p:nvPr/>
        </p:nvSpPr>
        <p:spPr>
          <a:xfrm>
            <a:off x="4427984" y="33569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3" name="Овал 12">
            <a:hlinkClick r:id="rId5" action="ppaction://hlinksldjump"/>
          </p:cNvPr>
          <p:cNvSpPr/>
          <p:nvPr/>
        </p:nvSpPr>
        <p:spPr>
          <a:xfrm>
            <a:off x="4427984" y="1772816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Завершити тест</a:t>
            </a:r>
            <a:endParaRPr lang="uk-UA" sz="2400" dirty="0"/>
          </a:p>
        </p:txBody>
      </p: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411760" y="188640"/>
            <a:ext cx="432048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 smtClean="0"/>
              <a:t>Кінець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НЕПРАВИЛЬНО…..</a:t>
            </a:r>
            <a:endParaRPr lang="uk-UA" dirty="0"/>
          </a:p>
        </p:txBody>
      </p:sp>
      <p:sp>
        <p:nvSpPr>
          <p:cNvPr id="6" name="Скругленный прямоугольник 5">
            <a:hlinkClick r:id="" action="ppaction://hlinkshowjump?jump=lastslideviewed"/>
          </p:cNvPr>
          <p:cNvSpPr/>
          <p:nvPr/>
        </p:nvSpPr>
        <p:spPr>
          <a:xfrm>
            <a:off x="2699792" y="2276872"/>
            <a:ext cx="2376264" cy="5040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Ще раз</a:t>
            </a:r>
            <a:endParaRPr lang="uk-UA" sz="2400" dirty="0"/>
          </a:p>
        </p:txBody>
      </p:sp>
      <p:cxnSp>
        <p:nvCxnSpPr>
          <p:cNvPr id="8" name="Прямая со стрелкой 7"/>
          <p:cNvCxnSpPr>
            <a:stCxn id="6" idx="1"/>
            <a:endCxn id="6" idx="1"/>
          </p:cNvCxnSpPr>
          <p:nvPr/>
        </p:nvCxnSpPr>
        <p:spPr>
          <a:xfrm>
            <a:off x="2699792" y="25289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2843808" y="256490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212976"/>
            <a:ext cx="3439269" cy="343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98" y="0"/>
            <a:ext cx="91483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1187624" y="332656"/>
            <a:ext cx="67687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Як називаються найвищі та найбільші гори світу?</a:t>
            </a:r>
            <a:endParaRPr lang="uk-UA" sz="2400" dirty="0"/>
          </a:p>
        </p:txBody>
      </p:sp>
      <p:sp>
        <p:nvSpPr>
          <p:cNvPr id="17410" name="AutoShape 2" descr="Гималаи (горы) — Азия — Планета Земл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3203848" y="1988840"/>
            <a:ext cx="21602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Гімалаї</a:t>
            </a:r>
            <a:endParaRPr lang="uk-UA" sz="2400" dirty="0"/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6444208" y="1988840"/>
            <a:ext cx="21602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Піренейські </a:t>
            </a:r>
          </a:p>
        </p:txBody>
      </p:sp>
      <p:sp>
        <p:nvSpPr>
          <p:cNvPr id="8" name="Прямоугольник 7">
            <a:hlinkClick r:id="rId4" action="ppaction://hlinksldjump"/>
          </p:cNvPr>
          <p:cNvSpPr/>
          <p:nvPr/>
        </p:nvSpPr>
        <p:spPr>
          <a:xfrm>
            <a:off x="323528" y="1988840"/>
            <a:ext cx="21602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Азійські</a:t>
            </a:r>
            <a:endParaRPr lang="uk-UA" sz="2400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1259632" y="15567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4139952" y="15567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7380312" y="15567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96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1835696" y="188640"/>
            <a:ext cx="54006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Найбільша</a:t>
            </a:r>
            <a:r>
              <a:rPr lang="ru-RU" sz="2400" dirty="0"/>
              <a:t> за </a:t>
            </a:r>
            <a:r>
              <a:rPr lang="ru-RU" sz="2400" dirty="0" err="1"/>
              <a:t>площею</a:t>
            </a:r>
            <a:r>
              <a:rPr lang="ru-RU" sz="2400" dirty="0"/>
              <a:t> </a:t>
            </a:r>
            <a:r>
              <a:rPr lang="ru-RU" sz="2400" dirty="0" err="1"/>
              <a:t>країна</a:t>
            </a:r>
            <a:r>
              <a:rPr lang="ru-RU" sz="2400" dirty="0"/>
              <a:t> </a:t>
            </a:r>
            <a:r>
              <a:rPr lang="ru-RU" sz="2400" dirty="0" err="1" smtClean="0"/>
              <a:t>Європи</a:t>
            </a:r>
            <a:endParaRPr lang="uk-UA" dirty="0"/>
          </a:p>
        </p:txBody>
      </p:sp>
      <p:sp>
        <p:nvSpPr>
          <p:cNvPr id="4" name="Прямоугольник 3">
            <a:hlinkClick r:id="rId3" action="ppaction://hlinksldjump"/>
          </p:cNvPr>
          <p:cNvSpPr/>
          <p:nvPr/>
        </p:nvSpPr>
        <p:spPr>
          <a:xfrm>
            <a:off x="971600" y="2132856"/>
            <a:ext cx="22322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Франція</a:t>
            </a:r>
            <a:endParaRPr lang="uk-UA" sz="2400" dirty="0"/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971600" y="3501008"/>
            <a:ext cx="22322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Німеччина</a:t>
            </a:r>
            <a:endParaRPr lang="uk-UA" sz="2400" dirty="0"/>
          </a:p>
        </p:txBody>
      </p:sp>
      <p:sp>
        <p:nvSpPr>
          <p:cNvPr id="6" name="Прямоугольник 5">
            <a:hlinkClick r:id="rId3" action="ppaction://hlinksldjump"/>
          </p:cNvPr>
          <p:cNvSpPr/>
          <p:nvPr/>
        </p:nvSpPr>
        <p:spPr>
          <a:xfrm>
            <a:off x="5148064" y="3429000"/>
            <a:ext cx="22322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Італія</a:t>
            </a:r>
            <a:endParaRPr lang="uk-UA" sz="2400" dirty="0"/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5220072" y="2132856"/>
            <a:ext cx="223224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Україна</a:t>
            </a:r>
            <a:endParaRPr lang="uk-UA" sz="2400" dirty="0"/>
          </a:p>
        </p:txBody>
      </p:sp>
      <p:sp>
        <p:nvSpPr>
          <p:cNvPr id="8" name="Овал 7">
            <a:hlinkClick r:id="rId5" action="ppaction://hlinksldjump"/>
          </p:cNvPr>
          <p:cNvSpPr/>
          <p:nvPr/>
        </p:nvSpPr>
        <p:spPr>
          <a:xfrm>
            <a:off x="1835696" y="16288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9" name="Овал 8">
            <a:hlinkClick r:id="rId5" action="ppaction://hlinksldjump"/>
          </p:cNvPr>
          <p:cNvSpPr/>
          <p:nvPr/>
        </p:nvSpPr>
        <p:spPr>
          <a:xfrm>
            <a:off x="1835696" y="29969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0" name="Овал 9">
            <a:hlinkClick r:id="rId5" action="ppaction://hlinksldjump"/>
          </p:cNvPr>
          <p:cNvSpPr/>
          <p:nvPr/>
        </p:nvSpPr>
        <p:spPr>
          <a:xfrm>
            <a:off x="6084168" y="162880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3</a:t>
            </a:r>
            <a:endParaRPr lang="uk-UA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6156176" y="29969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94595"/>
            <a:ext cx="4663405" cy="466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88640" y="332656"/>
            <a:ext cx="8363272" cy="1143000"/>
          </a:xfrm>
        </p:spPr>
        <p:txBody>
          <a:bodyPr/>
          <a:lstStyle/>
          <a:p>
            <a:r>
              <a:rPr lang="uk-UA" dirty="0" smtClean="0"/>
              <a:t>ПРАВИЛЬНО</a:t>
            </a:r>
            <a:endParaRPr lang="uk-UA" dirty="0"/>
          </a:p>
        </p:txBody>
      </p:sp>
      <p:cxnSp>
        <p:nvCxnSpPr>
          <p:cNvPr id="8" name="Прямая со стрелкой 7"/>
          <p:cNvCxnSpPr>
            <a:endCxn id="6" idx="1"/>
          </p:cNvCxnSpPr>
          <p:nvPr/>
        </p:nvCxnSpPr>
        <p:spPr>
          <a:xfrm>
            <a:off x="755576" y="267291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кругленный прямоугольник 11">
            <a:hlinkClick r:id="" action="ppaction://hlinkshowjump?jump=nextslide"/>
          </p:cNvPr>
          <p:cNvSpPr/>
          <p:nvPr/>
        </p:nvSpPr>
        <p:spPr>
          <a:xfrm>
            <a:off x="1619672" y="1556792"/>
            <a:ext cx="3312368" cy="50405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Продовжити тест</a:t>
            </a:r>
            <a:endParaRPr lang="uk-UA" sz="24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4427984" y="18448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2" name="AutoShape 2" descr="Неправильно – Бесплатные иконки: форм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386" name="AutoShape 2" descr="Як правильно вибрати дорослий велосипед - Веломагазин Ardis №1 в Україні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Презентація '' Найдовша річка Євразії-Янцзи'' | Презентація. Географі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691680" y="188640"/>
            <a:ext cx="547260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err="1"/>
              <a:t>Найдовша</a:t>
            </a:r>
            <a:r>
              <a:rPr lang="ru-RU" sz="2800" dirty="0"/>
              <a:t> </a:t>
            </a:r>
            <a:r>
              <a:rPr lang="ru-RU" sz="2800" dirty="0" err="1"/>
              <a:t>річка</a:t>
            </a:r>
            <a:r>
              <a:rPr lang="ru-RU" sz="2800" dirty="0"/>
              <a:t> </a:t>
            </a:r>
            <a:r>
              <a:rPr lang="ru-RU" sz="2800" dirty="0" err="1"/>
              <a:t>Євразії</a:t>
            </a:r>
            <a:r>
              <a:rPr lang="ru-RU" sz="2800" dirty="0"/>
              <a:t>:</a:t>
            </a:r>
            <a:endParaRPr lang="uk-UA" sz="2800" dirty="0"/>
          </a:p>
        </p:txBody>
      </p:sp>
      <p:sp>
        <p:nvSpPr>
          <p:cNvPr id="7" name="Прямоугольник 6">
            <a:hlinkClick r:id="rId3" action="ppaction://hlinksldjump"/>
          </p:cNvPr>
          <p:cNvSpPr/>
          <p:nvPr/>
        </p:nvSpPr>
        <p:spPr>
          <a:xfrm>
            <a:off x="1115616" y="1556792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Волга</a:t>
            </a:r>
            <a:endParaRPr lang="uk-UA" sz="2400" dirty="0"/>
          </a:p>
        </p:txBody>
      </p:sp>
      <p:sp>
        <p:nvSpPr>
          <p:cNvPr id="8" name="Прямоугольник 7">
            <a:hlinkClick r:id="rId3" action="ppaction://hlinksldjump"/>
          </p:cNvPr>
          <p:cNvSpPr/>
          <p:nvPr/>
        </p:nvSpPr>
        <p:spPr>
          <a:xfrm>
            <a:off x="1115616" y="2348880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Дунай</a:t>
            </a:r>
            <a:endParaRPr lang="uk-UA" sz="2400" dirty="0"/>
          </a:p>
        </p:txBody>
      </p:sp>
      <p:sp>
        <p:nvSpPr>
          <p:cNvPr id="9" name="Прямоугольник 8">
            <a:hlinkClick r:id="rId4" action="ppaction://hlinksldjump"/>
          </p:cNvPr>
          <p:cNvSpPr/>
          <p:nvPr/>
        </p:nvSpPr>
        <p:spPr>
          <a:xfrm>
            <a:off x="1115616" y="386104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Янцзи</a:t>
            </a:r>
            <a:endParaRPr lang="uk-UA" sz="2400" dirty="0"/>
          </a:p>
        </p:txBody>
      </p:sp>
      <p:sp>
        <p:nvSpPr>
          <p:cNvPr id="10" name="Прямоугольник 9">
            <a:hlinkClick r:id="rId3" action="ppaction://hlinksldjump"/>
          </p:cNvPr>
          <p:cNvSpPr/>
          <p:nvPr/>
        </p:nvSpPr>
        <p:spPr>
          <a:xfrm>
            <a:off x="1115616" y="3140968"/>
            <a:ext cx="223224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Єнісей</a:t>
            </a:r>
            <a:endParaRPr lang="uk-UA" sz="2400" dirty="0"/>
          </a:p>
        </p:txBody>
      </p:sp>
      <p:sp>
        <p:nvSpPr>
          <p:cNvPr id="11" name="Овал 10">
            <a:hlinkClick r:id="rId5" action="ppaction://hlinksldjump"/>
          </p:cNvPr>
          <p:cNvSpPr/>
          <p:nvPr/>
        </p:nvSpPr>
        <p:spPr>
          <a:xfrm>
            <a:off x="611560" y="155679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1</a:t>
            </a:r>
            <a:endParaRPr lang="uk-UA" dirty="0"/>
          </a:p>
        </p:txBody>
      </p:sp>
      <p:sp>
        <p:nvSpPr>
          <p:cNvPr id="12" name="Овал 11">
            <a:hlinkClick r:id="rId5" action="ppaction://hlinksldjump"/>
          </p:cNvPr>
          <p:cNvSpPr/>
          <p:nvPr/>
        </p:nvSpPr>
        <p:spPr>
          <a:xfrm>
            <a:off x="611560" y="2348880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2</a:t>
            </a:r>
            <a:endParaRPr lang="uk-UA" dirty="0"/>
          </a:p>
        </p:txBody>
      </p:sp>
      <p:sp>
        <p:nvSpPr>
          <p:cNvPr id="13" name="Овал 12">
            <a:hlinkClick r:id="rId5" action="ppaction://hlinksldjump"/>
          </p:cNvPr>
          <p:cNvSpPr/>
          <p:nvPr/>
        </p:nvSpPr>
        <p:spPr>
          <a:xfrm>
            <a:off x="611560" y="3140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3</a:t>
            </a:r>
            <a:endParaRPr lang="uk-UA" dirty="0"/>
          </a:p>
        </p:txBody>
      </p:sp>
      <p:sp>
        <p:nvSpPr>
          <p:cNvPr id="14" name="Овал 13">
            <a:hlinkClick r:id="rId5" action="ppaction://hlinksldjump"/>
          </p:cNvPr>
          <p:cNvSpPr/>
          <p:nvPr/>
        </p:nvSpPr>
        <p:spPr>
          <a:xfrm>
            <a:off x="611560" y="386104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4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213</Words>
  <Application>Microsoft Office PowerPoint</Application>
  <PresentationFormat>Экран (4:3)</PresentationFormat>
  <Paragraphs>127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Євразія </vt:lpstr>
      <vt:lpstr>Слайд 2</vt:lpstr>
      <vt:lpstr>НЕПРАВИЛЬНО…..</vt:lpstr>
      <vt:lpstr>ПРАВИЛЬНО</vt:lpstr>
      <vt:lpstr>Слайд 5</vt:lpstr>
      <vt:lpstr>ПРАВИЛЬНО</vt:lpstr>
      <vt:lpstr>Слайд 7</vt:lpstr>
      <vt:lpstr>ПРАВИЛЬНО</vt:lpstr>
      <vt:lpstr>Слайд 9</vt:lpstr>
      <vt:lpstr>ПРАВИЛЬНО</vt:lpstr>
      <vt:lpstr>Слайд 11</vt:lpstr>
      <vt:lpstr>ПРАВИЛЬНО</vt:lpstr>
      <vt:lpstr>Слайд 13</vt:lpstr>
      <vt:lpstr>ПРАВИЛЬНО</vt:lpstr>
      <vt:lpstr>Слайд 15</vt:lpstr>
      <vt:lpstr>ПРАВИЛЬНО</vt:lpstr>
      <vt:lpstr>Слайд 17</vt:lpstr>
      <vt:lpstr>ПРАВИЛЬНО</vt:lpstr>
      <vt:lpstr>Слайд 19</vt:lpstr>
      <vt:lpstr>ПРАВИЛЬНО</vt:lpstr>
      <vt:lpstr>Слайд 21</vt:lpstr>
      <vt:lpstr>ПРАВИЛЬНО</vt:lpstr>
      <vt:lpstr>Слайд 23</vt:lpstr>
      <vt:lpstr>ПРАВИЛЬНО</vt:lpstr>
      <vt:lpstr>Слайд 25</vt:lpstr>
      <vt:lpstr>ПРАВИЛЬНО</vt:lpstr>
      <vt:lpstr>Слайд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Asus</dc:creator>
  <cp:lastModifiedBy>Asus</cp:lastModifiedBy>
  <cp:revision>40</cp:revision>
  <dcterms:created xsi:type="dcterms:W3CDTF">2023-05-16T13:43:47Z</dcterms:created>
  <dcterms:modified xsi:type="dcterms:W3CDTF">2023-05-17T10:57:10Z</dcterms:modified>
</cp:coreProperties>
</file>